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DD8F82-D873-4682-B434-CADA036F7873}" type="datetimeFigureOut">
              <a:rPr lang="ru-RU" smtClean="0"/>
              <a:pPr/>
              <a:t>30.03.2025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A248CD-AD53-4D2D-B766-4977C734C78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1285860"/>
            <a:ext cx="6072230" cy="46782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МКДОУ №4 «Колосок»</a:t>
            </a:r>
            <a:endParaRPr lang="en-US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Дни  недели</a:t>
            </a:r>
            <a:endParaRPr lang="en-US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Е. В. Богданова, 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endParaRPr lang="en-US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2024г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Мама\Pictures\Дни недели\img001.jpg"/>
          <p:cNvPicPr/>
          <p:nvPr/>
        </p:nvPicPr>
        <p:blipFill>
          <a:blip r:embed="rId2" cstate="print"/>
          <a:srcRect t="7549" r="1682" b="10062"/>
          <a:stretch>
            <a:fillRect/>
          </a:stretch>
        </p:blipFill>
        <p:spPr bwMode="auto">
          <a:xfrm>
            <a:off x="2987824" y="0"/>
            <a:ext cx="5584704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427984" y="6237312"/>
            <a:ext cx="4104456" cy="430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пассажир, обозначает определенный день недели.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Значит, сколько дней в неделе?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2.jpg"/>
          <p:cNvPicPr/>
          <p:nvPr/>
        </p:nvPicPr>
        <p:blipFill>
          <a:blip r:embed="rId2" cstate="print"/>
          <a:srcRect t="6457" r="3975" b="12369"/>
          <a:stretch>
            <a:fillRect/>
          </a:stretch>
        </p:blipFill>
        <p:spPr bwMode="auto">
          <a:xfrm>
            <a:off x="2915816" y="188640"/>
            <a:ext cx="5786478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80312" y="6453336"/>
            <a:ext cx="17636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Какое имя ему дали?</a:t>
            </a:r>
            <a:endParaRPr lang="ru-RU" sz="105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3.jpg"/>
          <p:cNvPicPr/>
          <p:nvPr/>
        </p:nvPicPr>
        <p:blipFill>
          <a:blip r:embed="rId2" cstate="print"/>
          <a:srcRect r="1682" b="11472"/>
          <a:stretch>
            <a:fillRect/>
          </a:stretch>
        </p:blipFill>
        <p:spPr bwMode="auto">
          <a:xfrm>
            <a:off x="2771800" y="214291"/>
            <a:ext cx="5353027" cy="63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4048" y="6381328"/>
            <a:ext cx="3024336" cy="3077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Назовите второго человечка.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4.jpg"/>
          <p:cNvPicPr/>
          <p:nvPr/>
        </p:nvPicPr>
        <p:blipFill>
          <a:blip r:embed="rId2" cstate="print"/>
          <a:srcRect t="3881" b="4921"/>
          <a:stretch>
            <a:fillRect/>
          </a:stretch>
        </p:blipFill>
        <p:spPr bwMode="auto">
          <a:xfrm>
            <a:off x="3000364" y="214290"/>
            <a:ext cx="521497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43504" y="6143644"/>
            <a:ext cx="500066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Дамы</a:t>
            </a:r>
            <a:endParaRPr lang="ru-RU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5.jpg"/>
          <p:cNvPicPr/>
          <p:nvPr/>
        </p:nvPicPr>
        <p:blipFill>
          <a:blip r:embed="rId2" cstate="print"/>
          <a:srcRect l="2582" t="3294" r="6202" b="5577"/>
          <a:stretch>
            <a:fillRect/>
          </a:stretch>
        </p:blipFill>
        <p:spPr bwMode="auto">
          <a:xfrm>
            <a:off x="3071802" y="142852"/>
            <a:ext cx="51435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6.jpg"/>
          <p:cNvPicPr/>
          <p:nvPr/>
        </p:nvPicPr>
        <p:blipFill>
          <a:blip r:embed="rId2" cstate="print"/>
          <a:srcRect t="4589" r="6268" b="9362"/>
          <a:stretch>
            <a:fillRect/>
          </a:stretch>
        </p:blipFill>
        <p:spPr bwMode="auto">
          <a:xfrm>
            <a:off x="2786050" y="214290"/>
            <a:ext cx="5286412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7.jpg"/>
          <p:cNvPicPr/>
          <p:nvPr/>
        </p:nvPicPr>
        <p:blipFill>
          <a:blip r:embed="rId2" cstate="print"/>
          <a:srcRect t="5147" r="2542" b="6695"/>
          <a:stretch>
            <a:fillRect/>
          </a:stretch>
        </p:blipFill>
        <p:spPr bwMode="auto">
          <a:xfrm>
            <a:off x="2857488" y="214290"/>
            <a:ext cx="542928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Мама\Pictures\Дни недели\img008.jpg"/>
          <p:cNvPicPr/>
          <p:nvPr/>
        </p:nvPicPr>
        <p:blipFill>
          <a:blip r:embed="rId2" cstate="print"/>
          <a:srcRect r="6177" b="12287"/>
          <a:stretch>
            <a:fillRect/>
          </a:stretch>
        </p:blipFill>
        <p:spPr bwMode="auto">
          <a:xfrm>
            <a:off x="2928926" y="191988"/>
            <a:ext cx="560351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</TotalTime>
  <Words>43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Пользователь</cp:lastModifiedBy>
  <cp:revision>57</cp:revision>
  <dcterms:created xsi:type="dcterms:W3CDTF">2014-02-14T12:19:16Z</dcterms:created>
  <dcterms:modified xsi:type="dcterms:W3CDTF">2025-03-30T10:18:22Z</dcterms:modified>
</cp:coreProperties>
</file>